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D5B9E-E84C-BF8B-CC35-66D5CB3A6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6AF2EC-79CF-F5B4-01DB-8DDE22B490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F3A61-1CB5-F8F7-E306-72D410512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4911A6-AD1B-1415-685F-0ACC0279A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564F1-B747-8F14-F3CE-BC690C3CF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779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B0E72-E382-82E1-B0F4-0A32E37B0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AFBC99-8D0B-A98C-31FE-38687FABA1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BE103-1A8F-4D3C-B53F-FDB103CB6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39B56-ADBD-7F47-508D-957C11EFD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2EA9D-B4A3-7279-6CBF-0B3D93DC7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4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C0D509-F195-7C61-C20E-39D6B1C1CB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BD9540-6253-6298-BCEF-153B77729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136D83-8CAB-DB6D-2934-6C7A22629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31D2A7-A8E5-F5B8-1A12-C9E3F19E1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18B5B-CB8F-0441-2178-2260D1EDC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43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7244-AFF5-54A4-ED5A-A5185D8DD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1328EB-1483-C0FB-86E2-C3F54329FC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7ED65-7A7D-EFFA-60B3-1678C424C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41D23-FCAA-B1CD-6B19-8DC98DECE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457C4-2F92-3A22-0B32-246FDC13F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3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CB11A-0AA3-26E2-D2DB-A7A9AB621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740AB8-610A-3C0C-2471-4A44876337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2B881E-9E8E-850E-9CD2-D247C789E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9FFC0A-6976-E2B9-1C94-2EE1643F5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BD2318-DFC5-181B-B61A-79E499A9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403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A98E7-2043-F92F-F5AE-CFC2553D8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C3F2A3-D7C9-AAE7-E70B-D97D8B5EE5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FD7F25-87CF-5A24-3C63-E8A6FD6011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25D7C6-2AA5-4348-B3F8-E7F05189C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DF2151-DBAA-088A-B9AC-D92D4208F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24E36-2B8E-1AC7-49CD-A236D6AC2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69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B5267-BDC9-8D86-8C43-7AB3853AE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DBD68-F7C3-5BCA-79DC-931D46D4D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52006E-6E70-1369-59D7-A861369215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294CF1-0D5F-C31A-ACD8-FA49CD0B81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744C32-3EE1-CCB5-6FD7-7507D72F44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A6DCD6-3A34-0B10-C275-23962CA95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E3C02D-341A-E375-7DDD-AC9B8BBD0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40DED1-81E9-7ABB-8CA4-E36691AAB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0722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D99A2D-7A39-3D49-AAB4-4C744026E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FBD278-E72E-2605-7EBE-284EB3F01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D9DE63-0A82-B276-7D76-E520471D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A6807D-2610-94DD-5628-675C87DA8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4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059B06-428B-C471-0CCE-0D691F68F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9AE104-D935-5653-6678-371D921B70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A82A74-8D4F-B5C3-4ADC-427769750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64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17C58-EDB9-9F81-2E9A-2CD4ED7B0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36A24-985F-FD9C-73E6-E5C57CD70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DF26EC-35C7-B10A-EF48-F6A6258348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4E56A-5DFF-2EE5-0A59-3898414F1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C603EB-A217-6536-770F-D5C2CCB5C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92AC9-42FA-8D4D-E602-C72B32730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984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B0911-6372-BA62-0635-D800D58F7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CBA2BF-69C1-E8A1-CECF-BA57B12880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A9FD89-1285-6844-3768-3F2A8E59E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C0608-6DC7-2691-E944-D7D80E388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CC422-5F48-0406-481B-89AB683A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1230B8-1FA1-FFAF-7F4F-AF3285283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35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5C3D33-99FD-DE50-5240-68C8C4E16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A4E8DB-D82E-3ED8-6D95-9A318889C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6FC01-25A5-FF34-52F5-89618974C0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5E946-6971-4A80-9554-A6D2EFF7642F}" type="datetimeFigureOut">
              <a:rPr lang="en-US" smtClean="0"/>
              <a:t>7/18/25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FEF5E-0464-E9CF-8277-DA3CE63BD7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A1699-DA90-D2F6-5327-E1F75C4EDA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6AF94-16C7-4667-AA9B-C4DE84071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215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alvarytempleoutreachcogic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1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9B529-566F-9D45-1513-7B16682DD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314960"/>
            <a:ext cx="5092194" cy="61468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Fifth Illinois Jurisdiction - West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/>
              <a:t>Charles Harrison Mason Bible College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20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Fall 2025 Session - Online Classes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000" b="1" dirty="0"/>
              <a:t>September 11, 2025 – November 20, 2025</a:t>
            </a:r>
            <a:endParaRPr lang="en-US" sz="1500" b="1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1500" dirty="0"/>
              <a:t>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i="1" dirty="0"/>
              <a:t>Register online and learn more about the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i="1" dirty="0"/>
              <a:t>Word of God and enhance your skills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i="1" dirty="0"/>
              <a:t>to be an asset to your local church ministry.</a:t>
            </a:r>
            <a:r>
              <a:rPr lang="en-US" sz="1800" dirty="0"/>
              <a:t> 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endParaRPr lang="en-US" sz="2000" dirty="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dirty="0"/>
              <a:t>Pre-Register now at </a:t>
            </a:r>
            <a:r>
              <a:rPr lang="en-US" sz="2000" b="1" i="1" dirty="0">
                <a:hlinkClick r:id="rId2"/>
              </a:rPr>
              <a:t>www.calvarytempleoutreachcogic.org</a:t>
            </a:r>
            <a:endParaRPr lang="en-US" sz="2000" b="1" i="1" dirty="0"/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000" b="1" i="1" dirty="0"/>
              <a:t>C. H. Mason Institute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endParaRPr lang="en-US" sz="1500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Fall Orientation via Tele-Conference: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Thursday September 11, 2025, 5 - 7 PM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Dial - 1-508-924-2478 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For additional information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/>
              <a:t>call 1-773-239-3400 or 1-815-650-1471 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15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dirty="0"/>
              <a:t>Dr. Lillie M. English, Dean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dirty="0"/>
              <a:t>Bishop Robert L. Perry, Jurisdictional Bishop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dirty="0"/>
              <a:t>Mother </a:t>
            </a:r>
            <a:r>
              <a:rPr lang="en-US" sz="1800" dirty="0" err="1"/>
              <a:t>Cleolia</a:t>
            </a:r>
            <a:r>
              <a:rPr lang="en-US" sz="1800" dirty="0"/>
              <a:t> Wells-</a:t>
            </a:r>
            <a:r>
              <a:rPr lang="en-US" sz="1800" dirty="0" err="1"/>
              <a:t>Penix</a:t>
            </a:r>
            <a:r>
              <a:rPr lang="en-US" sz="1800" dirty="0"/>
              <a:t>, </a:t>
            </a:r>
            <a:r>
              <a:rPr lang="en-US" sz="1800"/>
              <a:t>Jurisdictional Supervisor </a:t>
            </a:r>
            <a:endParaRPr lang="en-US" sz="1800" dirty="0"/>
          </a:p>
          <a:p>
            <a:pPr marL="0" indent="0" algn="ctr">
              <a:spcBef>
                <a:spcPts val="0"/>
              </a:spcBef>
              <a:buNone/>
            </a:pPr>
            <a:r>
              <a:rPr lang="en-US" sz="1800" dirty="0"/>
              <a:t>Barbara Campbell &amp; Derrick Hearns, Registrar</a:t>
            </a:r>
          </a:p>
        </p:txBody>
      </p:sp>
      <p:sp>
        <p:nvSpPr>
          <p:cNvPr id="21" name="Oval 1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002419-B176-238F-D407-50B357CD99A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0608" r="-2" b="32356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22" name="Arc 15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FA823A5-1C92-C38C-7D86-875F701CE24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5453" r="-3" b="7774"/>
          <a:stretch/>
        </p:blipFill>
        <p:spPr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033303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118</Words>
  <Application>Microsoft Macintosh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Melvin Leach</dc:creator>
  <cp:lastModifiedBy>Wardell Campbell</cp:lastModifiedBy>
  <cp:revision>9</cp:revision>
  <dcterms:created xsi:type="dcterms:W3CDTF">2022-09-02T16:21:22Z</dcterms:created>
  <dcterms:modified xsi:type="dcterms:W3CDTF">2025-07-18T22:37:59Z</dcterms:modified>
</cp:coreProperties>
</file>