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D5B9E-E84C-BF8B-CC35-66D5CB3A6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6AF2EC-79CF-F5B4-01DB-8DDE22B49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F3A61-1CB5-F8F7-E306-72D41051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1A6-AD1B-1415-685F-0ACC0279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564F1-B747-8F14-F3CE-BC690C3C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7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B0E72-E382-82E1-B0F4-0A32E37B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AFBC99-8D0B-A98C-31FE-38687FABA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BE103-1A8F-4D3C-B53F-FDB103CB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39B56-ADBD-7F47-508D-957C11EF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2EA9D-B4A3-7279-6CBF-0B3D93DC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4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0D509-F195-7C61-C20E-39D6B1C1C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D9540-6253-6298-BCEF-153B77729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36D83-8CAB-DB6D-2934-6C7A2262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1D2A7-A8E5-F5B8-1A12-C9E3F19E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18B5B-CB8F-0441-2178-2260D1ED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3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7244-AFF5-54A4-ED5A-A5185D8D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328EB-1483-C0FB-86E2-C3F54329F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7ED65-7A7D-EFFA-60B3-1678C424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41D23-FCAA-B1CD-6B19-8DC98DEC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457C4-2F92-3A22-0B32-246FDC13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CB11A-0AA3-26E2-D2DB-A7A9AB621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40AB8-610A-3C0C-2471-4A448763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B881E-9E8E-850E-9CD2-D247C789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FFC0A-6976-E2B9-1C94-2EE1643F5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D2318-DFC5-181B-B61A-79E499A9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0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A98E7-2043-F92F-F5AE-CFC2553D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3F2A3-D7C9-AAE7-E70B-D97D8B5EE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D7F25-87CF-5A24-3C63-E8A6FD601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5D7C6-2AA5-4348-B3F8-E7F05189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F2151-DBAA-088A-B9AC-D92D4208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24E36-2B8E-1AC7-49CD-A236D6AC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6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5267-BDC9-8D86-8C43-7AB3853AE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DBD68-F7C3-5BCA-79DC-931D46D4D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006E-6E70-1369-59D7-A86136921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294CF1-0D5F-C31A-ACD8-FA49CD0B8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44C32-3EE1-CCB5-6FD7-7507D72F4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6DCD6-3A34-0B10-C275-23962CA9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3C02D-341A-E375-7DDD-AC9B8BBD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40DED1-81E9-7ABB-8CA4-E36691AA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7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9A2D-7A39-3D49-AAB4-4C744026E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BD278-E72E-2605-7EBE-284EB3F0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9DE63-0A82-B276-7D76-E520471D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6807D-2610-94DD-5628-675C87DA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59B06-428B-C471-0CCE-0D691F68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9AE104-D935-5653-6678-371D921B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82A74-8D4F-B5C3-4ADC-42776975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4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7C58-EDB9-9F81-2E9A-2CD4ED7B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36A24-985F-FD9C-73E6-E5C57CD7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F26EC-35C7-B10A-EF48-F6A625834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4E56A-5DFF-2EE5-0A59-3898414F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603EB-A217-6536-770F-D5C2CCB5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92AC9-42FA-8D4D-E602-C72B3273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8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0911-6372-BA62-0635-D800D58F7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BA2BF-69C1-E8A1-CECF-BA57B1288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9FD89-1285-6844-3768-3F2A8E59E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C0608-6DC7-2691-E944-D7D80E38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CC422-5F48-0406-481B-89AB683A5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230B8-1FA1-FFAF-7F4F-AF328528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3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C3D33-99FD-DE50-5240-68C8C4E1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4E8DB-D82E-3ED8-6D95-9A318889C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6FC01-25A5-FF34-52F5-89618974C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E946-6971-4A80-9554-A6D2EFF7642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EF5E-0464-E9CF-8277-DA3CE63BD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A1699-DA90-D2F6-5327-E1F75C4ED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AF94-16C7-4667-AA9B-C4DE8407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lvarytempleoutreachcogi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9B529-566F-9D45-1513-7B16682D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14960"/>
            <a:ext cx="5092194" cy="614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Fifth Illinois Jurisdiction - West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Charles Harrison Mason Bible College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/>
              <a:t>Spring 2025 Session - Online Classes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/>
              <a:t>March 13, 2025 – May 22, 2025</a:t>
            </a:r>
            <a:endParaRPr lang="en-US" sz="15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500" dirty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i="1" dirty="0"/>
              <a:t>Register online and learn more about the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i="1" dirty="0"/>
              <a:t>Word of God and enhance your skills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i="1" dirty="0"/>
              <a:t>to be an asset to your local church ministry.</a:t>
            </a:r>
            <a:r>
              <a:rPr lang="en-US" sz="1800" dirty="0"/>
              <a:t>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Pre-Register now at </a:t>
            </a:r>
            <a:r>
              <a:rPr lang="en-US" sz="2000" b="1" i="1" dirty="0">
                <a:hlinkClick r:id="rId2"/>
              </a:rPr>
              <a:t>www.calvarytempleoutreachcogic.org</a:t>
            </a:r>
            <a:endParaRPr lang="en-US" sz="2000" b="1" i="1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i="1" dirty="0"/>
              <a:t>CH Mason Institute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Spring Orientation via Tele-Conference: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Thursday March 13, 2025, 5 - 7 PM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Dial - 1-508-924-2478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For additional information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/>
              <a:t>call 1-708-369-8943 or 1-773-785-0667 </a:t>
            </a:r>
            <a:endParaRPr lang="en-US" sz="1800" dirty="0"/>
          </a:p>
          <a:p>
            <a:pPr marL="0" indent="0" algn="ctr">
              <a:spcBef>
                <a:spcPts val="0"/>
              </a:spcBef>
              <a:buNone/>
            </a:pPr>
            <a:endParaRPr lang="en-US" sz="15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Dr. Lillie M. English, Dean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Bishop Robert L. Perry, Jurisdictional Bishop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Mother </a:t>
            </a:r>
            <a:r>
              <a:rPr lang="en-US" sz="1800" dirty="0" err="1"/>
              <a:t>Cleolia</a:t>
            </a:r>
            <a:r>
              <a:rPr lang="en-US" sz="1800" dirty="0"/>
              <a:t> Wells-</a:t>
            </a:r>
            <a:r>
              <a:rPr lang="en-US" sz="1800" dirty="0" err="1"/>
              <a:t>Penix</a:t>
            </a:r>
            <a:r>
              <a:rPr lang="en-US" sz="1800" dirty="0"/>
              <a:t>, Jurisdictional Supervisor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Barbara Campbell &amp; Derrick Hearns, Registrar</a:t>
            </a:r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002419-B176-238F-D407-50B357CD99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608" r="-2" b="32356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2" name="Arc 1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A823A5-1C92-C38C-7D86-875F701CE2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453" r="-3" b="7774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3330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115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Melvin Leach</dc:creator>
  <cp:lastModifiedBy>Wardell Campbell</cp:lastModifiedBy>
  <cp:revision>10</cp:revision>
  <cp:lastPrinted>2025-01-28T19:41:59Z</cp:lastPrinted>
  <dcterms:created xsi:type="dcterms:W3CDTF">2022-09-02T16:21:22Z</dcterms:created>
  <dcterms:modified xsi:type="dcterms:W3CDTF">2025-01-28T20:03:26Z</dcterms:modified>
</cp:coreProperties>
</file>